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10"/>
  </p:notesMasterIdLst>
  <p:handoutMasterIdLst>
    <p:handoutMasterId r:id="rId11"/>
  </p:handoutMasterIdLst>
  <p:sldIdLst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08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4F0FE7-96E4-4A00-911E-EC960125F80A}" type="datetime1">
              <a:rPr lang="hu-HU" smtClean="0"/>
              <a:t>2024. 12. 05.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AF921D6-565D-4D46-B49E-39B8683600B4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72841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A3697-1E16-45F1-8574-66CD3A467056}" type="datetime1">
              <a:rPr lang="hu-HU" smtClean="0"/>
              <a:pPr/>
              <a:t>2024. 12. 05.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80CB90E-A225-4324-8C33-43B910608846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77678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80CB90E-A225-4324-8C33-43B910608846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8793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80CB90E-A225-4324-8C33-43B910608846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52100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BF12E6-A29A-421E-9CB8-8BCBE7EB58ED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0191C7-85F7-4645-BC50-899E54C57473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07ED79-ADE1-4264-A128-5261B036BCF5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21BE12-CFC3-4EA2-9E20-5CCD56560160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11" name="Szövegdoboz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hu-HU" sz="800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„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E5CEC2-6032-4021-8851-F9021142AB91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80630E-1404-4BE1-A41A-8064597FE476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Kép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Kép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262A80-4511-4693-8A78-6D2AA7C86408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F04278-78B3-43F2-9912-A4FCA8ABE5A2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34B594-A133-4B4E-86B4-6B79D575888E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0A04CF-B116-4610-87C8-08B352A11FA3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28CB70-FBC5-426C-B61D-8E41A2D3517A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7BD1E5-30CB-4819-A47D-32CAF986A833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Kép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Kép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E047F2-C109-4AB8-8B46-9C6E928F871E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83EB93-D5BA-448D-BC10-B712143286F8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9884B9-1963-4961-ABF2-A832DA2E14B1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BAA6C8-5319-488A-8BE8-65D280D1A183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115B94-89ED-4624-9FD5-E80DDE081885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AF39AB90-3CDA-404C-87A9-5125E2644040}" type="datetime1">
              <a:rPr lang="hu-HU" smtClean="0"/>
              <a:pPr/>
              <a:t>2024. 12. 05.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DF28FB93-0A08-4E7D-8E63-9EFA29F1E093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794E20B4-B38C-431D-97FB-559753C4C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5" name="Szabadkézi sokszög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hu-HU" dirty="0">
              <a:latin typeface="Times New Roman" panose="02020603050405020304" pitchFamily="18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E76074B-C45A-40AF-9F6D-1348D176F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138686"/>
          </a:xfrm>
        </p:spPr>
        <p:txBody>
          <a:bodyPr rtlCol="0">
            <a:normAutofit/>
          </a:bodyPr>
          <a:lstStyle/>
          <a:p>
            <a:pPr algn="l"/>
            <a:r>
              <a:rPr lang="hu-HU" sz="4400" dirty="0" err="1"/>
              <a:t>Uno</a:t>
            </a:r>
            <a:r>
              <a:rPr lang="hu-HU" sz="4400" dirty="0"/>
              <a:t> project bemutató.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C73FCE9-28D4-427E-BF96-E6B19E59E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 rtlCol="0">
            <a:normAutofit/>
          </a:bodyPr>
          <a:lstStyle/>
          <a:p>
            <a:pPr algn="l" rtl="0"/>
            <a:r>
              <a:rPr lang="hu-HU" sz="1800" dirty="0">
                <a:solidFill>
                  <a:srgbClr val="FF2A03"/>
                </a:solidFill>
              </a:rPr>
              <a:t>Fodor Zoltán, Csernus Bence, Horváth Péter.</a:t>
            </a:r>
          </a:p>
        </p:txBody>
      </p:sp>
    </p:spTree>
    <p:extLst>
      <p:ext uri="{BB962C8B-B14F-4D97-AF65-F5344CB8AC3E}">
        <p14:creationId xmlns:p14="http://schemas.microsoft.com/office/powerpoint/2010/main" val="401879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hu-HU" sz="2800" dirty="0"/>
              <a:t>Fodor Zoltán.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17675"/>
            <a:ext cx="3078749" cy="4058751"/>
          </a:xfrm>
        </p:spPr>
        <p:txBody>
          <a:bodyPr rtlCol="0" anchor="t">
            <a:normAutofit/>
          </a:bodyPr>
          <a:lstStyle/>
          <a:p>
            <a:pPr marL="36900" indent="0" rtl="0">
              <a:spcAft>
                <a:spcPts val="1000"/>
              </a:spcAft>
              <a:buSzPct val="90000"/>
              <a:buNone/>
            </a:pPr>
            <a:r>
              <a:rPr lang="hu-HU" sz="1600" dirty="0"/>
              <a:t>Csináltam egy </a:t>
            </a:r>
            <a:r>
              <a:rPr lang="hu-HU" sz="1600" dirty="0" err="1"/>
              <a:t>html-t</a:t>
            </a:r>
            <a:r>
              <a:rPr lang="hu-HU" sz="1600" dirty="0"/>
              <a:t> ami arról szólt hogy bemutattam az </a:t>
            </a:r>
            <a:r>
              <a:rPr lang="hu-HU" sz="1600" dirty="0" err="1"/>
              <a:t>uno</a:t>
            </a:r>
            <a:r>
              <a:rPr lang="hu-HU" sz="1600" dirty="0"/>
              <a:t> játékszabályát és segítettem a többieknek a </a:t>
            </a:r>
            <a:r>
              <a:rPr lang="hu-HU" sz="1600" dirty="0" err="1"/>
              <a:t>html-ben</a:t>
            </a:r>
            <a:r>
              <a:rPr lang="hu-HU" sz="1600" dirty="0"/>
              <a:t> és az oldalban is. A ppt-t is én csináltam meg. Segítettem a képek kiválasztásában is és segítettem megformázni és beilleszteni a </a:t>
            </a:r>
            <a:r>
              <a:rPr lang="hu-HU" sz="1600" dirty="0" err="1"/>
              <a:t>html-be</a:t>
            </a:r>
            <a:r>
              <a:rPr lang="hu-HU" sz="1600" dirty="0"/>
              <a:t>.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2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31A16B-E895-4246-AED9-A838F406E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21" y="360727"/>
            <a:ext cx="5060497" cy="1168989"/>
          </a:xfrm>
        </p:spPr>
        <p:txBody>
          <a:bodyPr/>
          <a:lstStyle/>
          <a:p>
            <a:r>
              <a:rPr lang="hu-HU" dirty="0"/>
              <a:t>Csernus Bence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FEB59DC-FDE8-4D5B-86B9-95774E9D3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1962"/>
            <a:ext cx="3926653" cy="4059237"/>
          </a:xfrm>
        </p:spPr>
        <p:txBody>
          <a:bodyPr>
            <a:normAutofit fontScale="25000" lnSpcReduction="20000"/>
          </a:bodyPr>
          <a:lstStyle/>
          <a:p>
            <a:pPr marL="36900" indent="0">
              <a:buNone/>
            </a:pPr>
            <a:r>
              <a:rPr lang="hu-HU" sz="9600" dirty="0"/>
              <a:t>Bence csinált 2 db </a:t>
            </a:r>
            <a:r>
              <a:rPr lang="hu-HU" sz="9600" dirty="0" err="1"/>
              <a:t>htmlt</a:t>
            </a:r>
            <a:r>
              <a:rPr lang="hu-HU" sz="9600" dirty="0"/>
              <a:t>. Képeket keresett, a weblapokban </a:t>
            </a:r>
            <a:r>
              <a:rPr lang="hu-HU" sz="9600" dirty="0" err="1"/>
              <a:t>boostrapet</a:t>
            </a:r>
            <a:r>
              <a:rPr lang="hu-HU" sz="9600" dirty="0"/>
              <a:t> és </a:t>
            </a:r>
            <a:r>
              <a:rPr lang="hu-HU" sz="9600" dirty="0" err="1"/>
              <a:t>internal</a:t>
            </a:r>
            <a:r>
              <a:rPr lang="hu-HU" sz="9600" dirty="0"/>
              <a:t> </a:t>
            </a:r>
            <a:r>
              <a:rPr lang="hu-HU" sz="9600" dirty="0" err="1"/>
              <a:t>csst</a:t>
            </a:r>
            <a:r>
              <a:rPr lang="hu-HU" sz="9600" dirty="0"/>
              <a:t> használt.</a:t>
            </a:r>
          </a:p>
          <a:p>
            <a:pPr marL="36900" indent="0">
              <a:buNone/>
            </a:pPr>
            <a:r>
              <a:rPr lang="hu-HU" sz="9600" dirty="0"/>
              <a:t>A VSC-ben talált egy </a:t>
            </a:r>
            <a:r>
              <a:rPr lang="hu-HU" sz="9600" dirty="0" err="1"/>
              <a:t>plugint</a:t>
            </a:r>
            <a:r>
              <a:rPr lang="hu-HU" sz="9600" dirty="0"/>
              <a:t> ami nagyon </a:t>
            </a:r>
            <a:r>
              <a:rPr lang="hu-HU" sz="9600" dirty="0" err="1"/>
              <a:t>megkönnyebítette</a:t>
            </a:r>
            <a:r>
              <a:rPr lang="hu-HU" sz="9600" dirty="0"/>
              <a:t> a dolgát. Emellett nagyon sokat segített nekem és Petinek is. </a:t>
            </a: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B02436D1-9D30-4892-887E-A0EA0A5F9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flipH="1">
            <a:off x="11267557" y="5712335"/>
            <a:ext cx="45719" cy="78865"/>
          </a:xfrm>
        </p:spPr>
        <p:txBody>
          <a:bodyPr>
            <a:normAutofit fontScale="25000" lnSpcReduction="20000"/>
          </a:bodyPr>
          <a:lstStyle/>
          <a:p>
            <a:endParaRPr lang="hu-HU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4F8E6D0-FBC7-4F23-B49D-FD2A8CD2F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554" y="1529716"/>
            <a:ext cx="2896004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16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F92592-FA5B-4CCB-9EC7-CC39F765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35" y="654340"/>
            <a:ext cx="5390665" cy="967893"/>
          </a:xfrm>
        </p:spPr>
        <p:txBody>
          <a:bodyPr/>
          <a:lstStyle/>
          <a:p>
            <a:r>
              <a:rPr lang="hu-HU" dirty="0"/>
              <a:t>Horváth Péter.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D84A5AB-F651-4A37-BE2B-A51A91464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1703" y="1835254"/>
            <a:ext cx="4006525" cy="544884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189B193-AAE0-4E2B-A2B8-2369EC319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5872" y="2379663"/>
            <a:ext cx="3566128" cy="3411537"/>
          </a:xfrm>
        </p:spPr>
        <p:txBody>
          <a:bodyPr>
            <a:normAutofit fontScale="25000" lnSpcReduction="20000"/>
          </a:bodyPr>
          <a:lstStyle/>
          <a:p>
            <a:r>
              <a:rPr lang="hu-HU" sz="9600" dirty="0"/>
              <a:t>A Peti 2 </a:t>
            </a:r>
            <a:r>
              <a:rPr lang="hu-HU" sz="9600" dirty="0" err="1"/>
              <a:t>htmlt</a:t>
            </a:r>
            <a:r>
              <a:rPr lang="hu-HU" sz="9600" dirty="0"/>
              <a:t> csinált, vezette a csapatot és sokat segített </a:t>
            </a:r>
            <a:r>
              <a:rPr lang="hu-HU" sz="9600" dirty="0" err="1"/>
              <a:t>mindkettönknek</a:t>
            </a:r>
            <a:r>
              <a:rPr lang="hu-HU" sz="9600" dirty="0"/>
              <a:t> (</a:t>
            </a:r>
            <a:r>
              <a:rPr lang="hu-HU" sz="9600" dirty="0" err="1"/>
              <a:t>Nekem,Bencének</a:t>
            </a:r>
            <a:r>
              <a:rPr lang="hu-HU" sz="9600" dirty="0"/>
              <a:t>) </a:t>
            </a:r>
          </a:p>
          <a:p>
            <a:r>
              <a:rPr lang="hu-HU" sz="9600" dirty="0" err="1"/>
              <a:t>Managgelte</a:t>
            </a:r>
            <a:r>
              <a:rPr lang="hu-HU" sz="9600" dirty="0"/>
              <a:t> a </a:t>
            </a:r>
            <a:r>
              <a:rPr lang="hu-HU" sz="9600" dirty="0" err="1"/>
              <a:t>githubot</a:t>
            </a:r>
            <a:r>
              <a:rPr lang="hu-HU" sz="9600" dirty="0"/>
              <a:t>.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161635A-20F7-4C0C-A402-6A0F8CB6F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 flipV="1">
            <a:off x="11677475" y="6384022"/>
            <a:ext cx="50334" cy="45719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10" name="Tartalom helye 9">
            <a:extLst>
              <a:ext uri="{FF2B5EF4-FFF2-40B4-BE49-F238E27FC236}">
                <a16:creationId xmlns:a16="http://schemas.microsoft.com/office/drawing/2014/main" id="{15947002-FE4F-47F4-96FB-7BF687C89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 flipV="1">
            <a:off x="10885136" y="3428999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CE1A417-F75B-4ABC-B7C1-67586B18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846" y="870325"/>
            <a:ext cx="3141553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2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278D03-99B0-4254-8351-16E043177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Összegzésben.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F64322-4672-438F-8B6A-FAFCE9044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5810286-CE25-422F-A168-744E67728D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/>
              <a:t>Mindannyian nagyon </a:t>
            </a:r>
            <a:r>
              <a:rPr lang="hu-HU" dirty="0" err="1"/>
              <a:t>élvezttük</a:t>
            </a:r>
            <a:r>
              <a:rPr lang="hu-HU" dirty="0"/>
              <a:t> a feladat elkészítését, és nagyon jól össze tudtunk dolgozni mivel </a:t>
            </a:r>
            <a:r>
              <a:rPr lang="hu-HU" dirty="0" err="1"/>
              <a:t>mindannyien</a:t>
            </a:r>
            <a:r>
              <a:rPr lang="hu-HU" dirty="0"/>
              <a:t> ugyan annyit dolgoztunk és a feladatok elosztottuk megfelelően. Köszönöm a figyelmüket.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04CC83C-A7E1-40F8-A635-9DE73F856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356" y="1835254"/>
            <a:ext cx="4895330" cy="544883"/>
          </a:xfrm>
        </p:spPr>
        <p:txBody>
          <a:bodyPr/>
          <a:lstStyle/>
          <a:p>
            <a:endParaRPr lang="hu-HU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8768A38-79AB-42C0-BEE4-152F9127BA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9001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Custom 18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424_TF55991576.potx" id="{BDB3CC55-C463-4CFE-936D-7E692A1C38E6}" vid="{962778A5-66B9-4F79-A1C2-B6CC8422D4F2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214C86-EE31-4BD9-A8DA-4E7809549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1C015E-2B6B-4186-AA19-D3C2878D41E9}">
  <ds:schemaRefs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16c05727-aa75-4e4a-9b5f-8a80a1165891"/>
    <ds:schemaRef ds:uri="http://schemas.microsoft.com/office/2006/documentManagement/types"/>
    <ds:schemaRef ds:uri="http://purl.org/dc/terms/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5BE4635-D1B4-4307-892D-6B7970BB73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Pala arculat</Template>
  <TotalTime>0</TotalTime>
  <Words>154</Words>
  <Application>Microsoft Office PowerPoint</Application>
  <PresentationFormat>Szélesvásznú</PresentationFormat>
  <Paragraphs>14</Paragraphs>
  <Slides>5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10" baseType="lpstr">
      <vt:lpstr>Calibri</vt:lpstr>
      <vt:lpstr>Times New Roman</vt:lpstr>
      <vt:lpstr>Trebuchet MS</vt:lpstr>
      <vt:lpstr>Wingdings 2</vt:lpstr>
      <vt:lpstr>Pala</vt:lpstr>
      <vt:lpstr>Uno project bemutató.</vt:lpstr>
      <vt:lpstr>Fodor Zoltán.</vt:lpstr>
      <vt:lpstr>Csernus Bence</vt:lpstr>
      <vt:lpstr>Horváth Péter.</vt:lpstr>
      <vt:lpstr>Összegzésben.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2024-12-05T07:49:56Z</dcterms:created>
  <dcterms:modified xsi:type="dcterms:W3CDTF">2024-12-05T08:15:46Z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